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42" r:id="rId2"/>
    <p:sldId id="343" r:id="rId3"/>
    <p:sldId id="365" r:id="rId4"/>
    <p:sldId id="366" r:id="rId5"/>
    <p:sldId id="367" r:id="rId6"/>
    <p:sldId id="368" r:id="rId7"/>
    <p:sldId id="369" r:id="rId8"/>
    <p:sldId id="370" r:id="rId9"/>
    <p:sldId id="371" r:id="rId10"/>
    <p:sldId id="372" r:id="rId11"/>
    <p:sldId id="373" r:id="rId12"/>
    <p:sldId id="374" r:id="rId13"/>
    <p:sldId id="375"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6" r:id="rId27"/>
    <p:sldId id="357" r:id="rId28"/>
    <p:sldId id="358" r:id="rId29"/>
    <p:sldId id="359" r:id="rId30"/>
    <p:sldId id="364" r:id="rId31"/>
  </p:sldIdLst>
  <p:sldSz cx="9144000" cy="6858000" type="screen4x3"/>
  <p:notesSz cx="6858000" cy="9144000"/>
  <p:defaultTextStyle>
    <a:defPPr>
      <a:defRPr lang="en-US"/>
    </a:defPPr>
    <a:lvl1pPr algn="l" rtl="0" fontAlgn="base">
      <a:spcBef>
        <a:spcPct val="0"/>
      </a:spcBef>
      <a:spcAft>
        <a:spcPct val="0"/>
      </a:spcAft>
      <a:defRPr sz="2800" b="1" kern="1200">
        <a:solidFill>
          <a:schemeClr val="bg1"/>
        </a:solidFill>
        <a:latin typeface="Tahoma" pitchFamily="34" charset="0"/>
        <a:ea typeface="+mn-ea"/>
        <a:cs typeface="Arial" charset="0"/>
      </a:defRPr>
    </a:lvl1pPr>
    <a:lvl2pPr marL="457200" algn="l" rtl="0" fontAlgn="base">
      <a:spcBef>
        <a:spcPct val="0"/>
      </a:spcBef>
      <a:spcAft>
        <a:spcPct val="0"/>
      </a:spcAft>
      <a:defRPr sz="2800" b="1" kern="1200">
        <a:solidFill>
          <a:schemeClr val="bg1"/>
        </a:solidFill>
        <a:latin typeface="Tahoma" pitchFamily="34" charset="0"/>
        <a:ea typeface="+mn-ea"/>
        <a:cs typeface="Arial" charset="0"/>
      </a:defRPr>
    </a:lvl2pPr>
    <a:lvl3pPr marL="914400" algn="l" rtl="0" fontAlgn="base">
      <a:spcBef>
        <a:spcPct val="0"/>
      </a:spcBef>
      <a:spcAft>
        <a:spcPct val="0"/>
      </a:spcAft>
      <a:defRPr sz="2800" b="1" kern="1200">
        <a:solidFill>
          <a:schemeClr val="bg1"/>
        </a:solidFill>
        <a:latin typeface="Tahoma" pitchFamily="34" charset="0"/>
        <a:ea typeface="+mn-ea"/>
        <a:cs typeface="Arial" charset="0"/>
      </a:defRPr>
    </a:lvl3pPr>
    <a:lvl4pPr marL="1371600" algn="l" rtl="0" fontAlgn="base">
      <a:spcBef>
        <a:spcPct val="0"/>
      </a:spcBef>
      <a:spcAft>
        <a:spcPct val="0"/>
      </a:spcAft>
      <a:defRPr sz="2800" b="1" kern="1200">
        <a:solidFill>
          <a:schemeClr val="bg1"/>
        </a:solidFill>
        <a:latin typeface="Tahoma" pitchFamily="34" charset="0"/>
        <a:ea typeface="+mn-ea"/>
        <a:cs typeface="Arial" charset="0"/>
      </a:defRPr>
    </a:lvl4pPr>
    <a:lvl5pPr marL="1828800" algn="l" rtl="0" fontAlgn="base">
      <a:spcBef>
        <a:spcPct val="0"/>
      </a:spcBef>
      <a:spcAft>
        <a:spcPct val="0"/>
      </a:spcAft>
      <a:defRPr sz="2800" b="1" kern="1200">
        <a:solidFill>
          <a:schemeClr val="bg1"/>
        </a:solidFill>
        <a:latin typeface="Tahoma" pitchFamily="34" charset="0"/>
        <a:ea typeface="+mn-ea"/>
        <a:cs typeface="Arial" charset="0"/>
      </a:defRPr>
    </a:lvl5pPr>
    <a:lvl6pPr marL="2286000" algn="l" defTabSz="914400" rtl="0" eaLnBrk="1" latinLnBrk="0" hangingPunct="1">
      <a:defRPr sz="2800" b="1" kern="1200">
        <a:solidFill>
          <a:schemeClr val="bg1"/>
        </a:solidFill>
        <a:latin typeface="Tahoma" pitchFamily="34" charset="0"/>
        <a:ea typeface="+mn-ea"/>
        <a:cs typeface="Arial" charset="0"/>
      </a:defRPr>
    </a:lvl6pPr>
    <a:lvl7pPr marL="2743200" algn="l" defTabSz="914400" rtl="0" eaLnBrk="1" latinLnBrk="0" hangingPunct="1">
      <a:defRPr sz="2800" b="1" kern="1200">
        <a:solidFill>
          <a:schemeClr val="bg1"/>
        </a:solidFill>
        <a:latin typeface="Tahoma" pitchFamily="34" charset="0"/>
        <a:ea typeface="+mn-ea"/>
        <a:cs typeface="Arial" charset="0"/>
      </a:defRPr>
    </a:lvl7pPr>
    <a:lvl8pPr marL="3200400" algn="l" defTabSz="914400" rtl="0" eaLnBrk="1" latinLnBrk="0" hangingPunct="1">
      <a:defRPr sz="2800" b="1" kern="1200">
        <a:solidFill>
          <a:schemeClr val="bg1"/>
        </a:solidFill>
        <a:latin typeface="Tahoma" pitchFamily="34" charset="0"/>
        <a:ea typeface="+mn-ea"/>
        <a:cs typeface="Arial" charset="0"/>
      </a:defRPr>
    </a:lvl8pPr>
    <a:lvl9pPr marL="3657600" algn="l" defTabSz="914400" rtl="0" eaLnBrk="1" latinLnBrk="0" hangingPunct="1">
      <a:defRPr sz="2800" b="1" kern="1200">
        <a:solidFill>
          <a:schemeClr val="bg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09012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301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35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34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6382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3883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585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204017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303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87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5210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6000" r="-6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5pPr>
      <a:lvl6pPr marL="4572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6pPr>
      <a:lvl7pPr marL="9144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7pPr>
      <a:lvl8pPr marL="13716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8pPr>
      <a:lvl9pPr marL="1828800" algn="l" rtl="0" fontAlgn="base">
        <a:spcBef>
          <a:spcPct val="0"/>
        </a:spcBef>
        <a:spcAft>
          <a:spcPct val="0"/>
        </a:spcAft>
        <a:defRPr sz="2800" b="1">
          <a:solidFill>
            <a:schemeClr val="bg1"/>
          </a:solidFill>
          <a:effectLst>
            <a:outerShdw blurRad="38100" dist="38100" dir="2700000" algn="tl">
              <a:srgbClr val="C0C0C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0"/>
            <a:ext cx="9144000" cy="95410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algn="ctr"/>
            <a:r>
              <a:rPr lang="en-US" dirty="0"/>
              <a:t>THE LIFE OF CHRIST</a:t>
            </a:r>
          </a:p>
          <a:p>
            <a:pPr algn="ctr"/>
            <a:r>
              <a:rPr lang="en-US" dirty="0"/>
              <a:t>PART 14</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4:22 So all bore witness to Him, and marveled at the gracious words which proceeded out of His mouth. And they said, "Is this not Joseph's son?"</a:t>
            </a:r>
          </a:p>
        </p:txBody>
      </p:sp>
    </p:spTree>
    <p:extLst>
      <p:ext uri="{BB962C8B-B14F-4D97-AF65-F5344CB8AC3E}">
        <p14:creationId xmlns:p14="http://schemas.microsoft.com/office/powerpoint/2010/main" val="274872196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4:23 He said to them, "You will surely say this proverb to Me, 'Physician, heal yourself! Whatever we have heard done in Capernaum, do also here in Your country.' "  </a:t>
            </a:r>
            <a:r>
              <a:rPr lang="en-US" baseline="30000" dirty="0"/>
              <a:t>24</a:t>
            </a:r>
            <a:r>
              <a:rPr lang="en-US" dirty="0"/>
              <a:t> Then He said, "Assuredly, I say to you, no prophet is accepted in his own country.</a:t>
            </a:r>
          </a:p>
          <a:p>
            <a:r>
              <a:rPr lang="en-US" dirty="0"/>
              <a:t> </a:t>
            </a:r>
          </a:p>
        </p:txBody>
      </p:sp>
    </p:spTree>
    <p:extLst>
      <p:ext uri="{BB962C8B-B14F-4D97-AF65-F5344CB8AC3E}">
        <p14:creationId xmlns:p14="http://schemas.microsoft.com/office/powerpoint/2010/main" val="29123916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4:25 "But I tell you truly, many widows were in Israel in the days of Elijah, when the heaven was shut up three years and six months, and there was a great famine throughout all the land;  </a:t>
            </a:r>
            <a:r>
              <a:rPr lang="en-US" baseline="30000" dirty="0"/>
              <a:t>26</a:t>
            </a:r>
            <a:r>
              <a:rPr lang="en-US" dirty="0"/>
              <a:t> "but to none of them was Elijah sent except to </a:t>
            </a:r>
            <a:r>
              <a:rPr lang="en-US" dirty="0" err="1"/>
              <a:t>Zarephath</a:t>
            </a:r>
            <a:r>
              <a:rPr lang="en-US" dirty="0"/>
              <a:t>, </a:t>
            </a:r>
            <a:r>
              <a:rPr lang="en-US" i="1" dirty="0"/>
              <a:t>in the region </a:t>
            </a:r>
            <a:r>
              <a:rPr lang="en-US" dirty="0"/>
              <a:t>of Sidon, to a woman </a:t>
            </a:r>
            <a:r>
              <a:rPr lang="en-US" i="1" dirty="0"/>
              <a:t>who was </a:t>
            </a:r>
            <a:r>
              <a:rPr lang="en-US" dirty="0"/>
              <a:t>a widow.  </a:t>
            </a:r>
            <a:r>
              <a:rPr lang="en-US" baseline="30000" dirty="0"/>
              <a:t>27</a:t>
            </a:r>
            <a:r>
              <a:rPr lang="en-US" dirty="0"/>
              <a:t> "And many lepers were in Israel in the time of Elisha the prophet, and none of them was cleansed except </a:t>
            </a:r>
            <a:r>
              <a:rPr lang="en-US" dirty="0" err="1"/>
              <a:t>Naaman</a:t>
            </a:r>
            <a:r>
              <a:rPr lang="en-US" dirty="0"/>
              <a:t> the Syrian."</a:t>
            </a:r>
          </a:p>
          <a:p>
            <a:r>
              <a:rPr lang="en-US" dirty="0"/>
              <a:t> </a:t>
            </a:r>
          </a:p>
        </p:txBody>
      </p:sp>
    </p:spTree>
    <p:extLst>
      <p:ext uri="{BB962C8B-B14F-4D97-AF65-F5344CB8AC3E}">
        <p14:creationId xmlns:p14="http://schemas.microsoft.com/office/powerpoint/2010/main" val="275288419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4:28 So all those in the synagogue, when they heard these things, were filled with wrath,  </a:t>
            </a:r>
            <a:r>
              <a:rPr lang="en-US" baseline="30000" dirty="0"/>
              <a:t>29</a:t>
            </a:r>
            <a:r>
              <a:rPr lang="en-US" dirty="0"/>
              <a:t> and rose up and thrust Him out of the city; and they led Him to the brow of the hill on which their city was built, that they might throw Him down over the cliff.  </a:t>
            </a:r>
            <a:r>
              <a:rPr lang="en-US" baseline="30000" dirty="0"/>
              <a:t>30</a:t>
            </a:r>
            <a:r>
              <a:rPr lang="en-US" dirty="0"/>
              <a:t> Then passing through the midst of them, He went His way.</a:t>
            </a:r>
          </a:p>
        </p:txBody>
      </p:sp>
    </p:spTree>
    <p:extLst>
      <p:ext uri="{BB962C8B-B14F-4D97-AF65-F5344CB8AC3E}">
        <p14:creationId xmlns:p14="http://schemas.microsoft.com/office/powerpoint/2010/main" val="42204587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4:31 Then He went down to Capernaum, a city of Galilee, and was teaching them on the Sabbaths.  </a:t>
            </a:r>
            <a:r>
              <a:rPr lang="en-US" baseline="30000" dirty="0"/>
              <a:t>32</a:t>
            </a:r>
            <a:r>
              <a:rPr lang="en-US" dirty="0"/>
              <a:t> And they were astonished at His teaching, for His word was with authority.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8806" y="10391"/>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
        <p:nvSpPr>
          <p:cNvPr id="3" name="Text Box 2"/>
          <p:cNvSpPr txBox="1">
            <a:spLocks noChangeArrowheads="1"/>
          </p:cNvSpPr>
          <p:nvPr/>
        </p:nvSpPr>
        <p:spPr bwMode="auto">
          <a:xfrm>
            <a:off x="-28209" y="6927"/>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4" name="Picture 3" descr="D:\Projectr\GIFFiles\Christ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2" y="11257"/>
            <a:ext cx="9146476" cy="593927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4934194" y="391391"/>
            <a:ext cx="1219200" cy="990600"/>
          </a:xfrm>
          <a:prstGeom prst="ellipse">
            <a:avLst/>
          </a:prstGeom>
          <a:solidFill>
            <a:schemeClr val="bg1">
              <a:alpha val="13000"/>
            </a:schemeClr>
          </a:solidFill>
          <a:ln w="9525" cap="flat" cmpd="sng" algn="ctr">
            <a:solidFill>
              <a:schemeClr val="tx1"/>
            </a:solidFill>
            <a:prstDash val="solid"/>
            <a:round/>
            <a:headEnd type="none" w="med" len="med"/>
            <a:tailEnd type="none" w="med" len="med"/>
          </a:ln>
          <a:effectLst>
            <a:glow>
              <a:schemeClr val="accent1"/>
            </a:glow>
            <a:outerShdw dist="35921" dir="2700000" algn="ctr" rotWithShape="0">
              <a:schemeClr val="bg2"/>
            </a:outerShdw>
            <a:reflection endPos="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
        <p:nvSpPr>
          <p:cNvPr id="2" name="Rectangle 1"/>
          <p:cNvSpPr/>
          <p:nvPr/>
        </p:nvSpPr>
        <p:spPr>
          <a:xfrm>
            <a:off x="-56906" y="1676400"/>
            <a:ext cx="9144000" cy="4154984"/>
          </a:xfrm>
          <a:prstGeom prst="rect">
            <a:avLst/>
          </a:prstGeom>
          <a:solidFill>
            <a:schemeClr val="tx1">
              <a:alpha val="53000"/>
            </a:schemeClr>
          </a:solidFill>
        </p:spPr>
        <p:txBody>
          <a:bodyPr wrap="square">
            <a:spAutoFit/>
          </a:bodyPr>
          <a:lstStyle/>
          <a:p>
            <a:r>
              <a:rPr lang="en-US" sz="2400" dirty="0"/>
              <a:t>Matthew 4:13 And leaving Nazareth, He came and dwelt in Capernaum, which is by the sea, in the regions of </a:t>
            </a:r>
            <a:r>
              <a:rPr lang="en-US" sz="2400" dirty="0" err="1"/>
              <a:t>Zebulun</a:t>
            </a:r>
            <a:r>
              <a:rPr lang="en-US" sz="2400" dirty="0"/>
              <a:t> and Naphtali,  </a:t>
            </a:r>
            <a:r>
              <a:rPr lang="en-US" sz="2400" baseline="30000" dirty="0"/>
              <a:t>14</a:t>
            </a:r>
            <a:r>
              <a:rPr lang="en-US" sz="2400" dirty="0"/>
              <a:t> that it might be fulfilled which was spoken by Isaiah the prophet, saying:  </a:t>
            </a:r>
            <a:r>
              <a:rPr lang="en-US" sz="2400" baseline="30000" dirty="0"/>
              <a:t>15</a:t>
            </a:r>
            <a:r>
              <a:rPr lang="en-US" sz="2400" dirty="0"/>
              <a:t> "The land of </a:t>
            </a:r>
            <a:r>
              <a:rPr lang="en-US" sz="2400" dirty="0" err="1"/>
              <a:t>Zebulun</a:t>
            </a:r>
            <a:r>
              <a:rPr lang="en-US" sz="2400" dirty="0"/>
              <a:t> and the land of Naphtali, </a:t>
            </a:r>
            <a:r>
              <a:rPr lang="en-US" sz="2400" i="1" dirty="0"/>
              <a:t>By </a:t>
            </a:r>
            <a:r>
              <a:rPr lang="en-US" sz="2400" dirty="0"/>
              <a:t>the way of the sea, beyond the Jordan, Galilee of the Gentiles:  </a:t>
            </a:r>
            <a:r>
              <a:rPr lang="en-US" sz="2400" baseline="30000" dirty="0"/>
              <a:t>16</a:t>
            </a:r>
            <a:r>
              <a:rPr lang="en-US" sz="2400" dirty="0"/>
              <a:t> The people who sat in darkness have seen a great light, And upon those who sat in the region and shadow of death Light has dawned."  </a:t>
            </a:r>
            <a:r>
              <a:rPr lang="en-US" sz="2400" baseline="30000" dirty="0"/>
              <a:t>17</a:t>
            </a:r>
            <a:r>
              <a:rPr lang="en-US" sz="2400" dirty="0"/>
              <a:t> From that time Jesus began to preach and to say, "Repent, for the kingdom of heaven is at hand."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1:15   "The time is fulfilled, and the kingdom of God is at hand. Repent, and believe in the gospel."</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181588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Next Jesus is going to start gathering up some men that would later become apostles. The first gathering is 4 fishermen. Both Matthew and Mark record this event (Mt. 4:18-22; Mk. 1:16-20). </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1:16 And as He walked by the Sea of Galilee, He saw Simon and Andrew his brother casting a net into the sea; for they were fishermen.  </a:t>
            </a:r>
            <a:r>
              <a:rPr lang="en-US" baseline="30000" dirty="0"/>
              <a:t>17</a:t>
            </a:r>
            <a:r>
              <a:rPr lang="en-US" dirty="0"/>
              <a:t> Then Jesus said to them, "Follow Me, and I will make you become fishers of men."  </a:t>
            </a:r>
            <a:r>
              <a:rPr lang="en-US" baseline="30000" dirty="0"/>
              <a:t>18</a:t>
            </a:r>
            <a:r>
              <a:rPr lang="en-US" dirty="0"/>
              <a:t> They immediately left their nets and followed Him.  </a:t>
            </a:r>
            <a:r>
              <a:rPr lang="en-US" baseline="30000" dirty="0"/>
              <a:t>19</a:t>
            </a:r>
            <a:r>
              <a:rPr lang="en-US" dirty="0"/>
              <a:t> When He had gone a little farther from there, He saw James the </a:t>
            </a:r>
            <a:r>
              <a:rPr lang="en-US" i="1" dirty="0"/>
              <a:t>son </a:t>
            </a:r>
            <a:r>
              <a:rPr lang="en-US" dirty="0"/>
              <a:t>of Zebedee, and John his brother, who also </a:t>
            </a:r>
            <a:r>
              <a:rPr lang="en-US" i="1" dirty="0"/>
              <a:t>were </a:t>
            </a:r>
            <a:r>
              <a:rPr lang="en-US" dirty="0"/>
              <a:t>in the boat mending their nets.  </a:t>
            </a:r>
            <a:r>
              <a:rPr lang="en-US" baseline="30000" dirty="0"/>
              <a:t>20</a:t>
            </a:r>
            <a:r>
              <a:rPr lang="en-US" dirty="0"/>
              <a:t> And immediately He called them, and they left their father Zebedee in the boat with the hired servants, and went after Him.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0"/>
            <a:ext cx="9144000" cy="609397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sz="2600" dirty="0"/>
              <a:t>Luke 5:1 So it was, as the multitude pressed about Him to hear the word of God, that He stood by the Lake of </a:t>
            </a:r>
            <a:r>
              <a:rPr lang="en-US" sz="2600" dirty="0" err="1"/>
              <a:t>Gennesaret</a:t>
            </a:r>
            <a:r>
              <a:rPr lang="en-US" sz="2600" dirty="0"/>
              <a:t>,  </a:t>
            </a:r>
            <a:r>
              <a:rPr lang="en-US" sz="2600" baseline="30000" dirty="0"/>
              <a:t>2</a:t>
            </a:r>
            <a:r>
              <a:rPr lang="en-US" sz="2600" dirty="0"/>
              <a:t> and saw two boats standing by the lake; but the fishermen had gone from them and were washing </a:t>
            </a:r>
            <a:r>
              <a:rPr lang="en-US" sz="2600" i="1" dirty="0"/>
              <a:t>their </a:t>
            </a:r>
            <a:r>
              <a:rPr lang="en-US" sz="2600" dirty="0"/>
              <a:t>nets.  </a:t>
            </a:r>
            <a:r>
              <a:rPr lang="en-US" sz="2600" baseline="30000" dirty="0"/>
              <a:t>3</a:t>
            </a:r>
            <a:r>
              <a:rPr lang="en-US" sz="2600" dirty="0"/>
              <a:t> Then He got into one of the boats, which was Simon's, and asked him to put out a little from the land. And He sat down and taught the multitudes from the boat.  </a:t>
            </a:r>
            <a:r>
              <a:rPr lang="en-US" sz="2600" baseline="30000" dirty="0"/>
              <a:t>4</a:t>
            </a:r>
            <a:r>
              <a:rPr lang="en-US" sz="2600" dirty="0"/>
              <a:t> When He had stopped speaking, He said to Simon, "Launch out into the deep and let down your nets for a catch."  </a:t>
            </a:r>
            <a:r>
              <a:rPr lang="en-US" sz="2600" baseline="30000" dirty="0"/>
              <a:t>5</a:t>
            </a:r>
            <a:r>
              <a:rPr lang="en-US" sz="2600" dirty="0"/>
              <a:t> But Simon answered and said to Him, "Master, we have toiled all night and caught nothing; nevertheless at Your word I will let down the net."  </a:t>
            </a:r>
            <a:r>
              <a:rPr lang="en-US" sz="2600" baseline="30000" dirty="0"/>
              <a:t>6</a:t>
            </a:r>
            <a:r>
              <a:rPr lang="en-US" sz="2600" dirty="0"/>
              <a:t> And when they had done this, they caught a great number of fish, and their net was breaking.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353943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r>
              <a:rPr lang="en-US" dirty="0"/>
              <a:t>John 4:43 Now after the two days He departed from there and went to Galilee.  </a:t>
            </a:r>
            <a:r>
              <a:rPr lang="en-US" baseline="30000" dirty="0"/>
              <a:t>44</a:t>
            </a:r>
            <a:r>
              <a:rPr lang="en-US" dirty="0"/>
              <a:t> For Jesus Himself testified that a prophet has no honor in his own country.  </a:t>
            </a:r>
            <a:r>
              <a:rPr lang="en-US" baseline="30000" dirty="0"/>
              <a:t>45</a:t>
            </a:r>
            <a:r>
              <a:rPr lang="en-US" dirty="0"/>
              <a:t> So when He came to Galilee, the Galileans received Him, having seen all the things He did in Jerusalem at the feast; for they also had gone to the feast.</a:t>
            </a:r>
          </a:p>
          <a:p>
            <a:pPr eaLnBrk="1" hangingPunct="1"/>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7</a:t>
            </a:r>
            <a:r>
              <a:rPr lang="en-US" dirty="0"/>
              <a:t> So they signaled to </a:t>
            </a:r>
            <a:r>
              <a:rPr lang="en-US" i="1" dirty="0"/>
              <a:t>their </a:t>
            </a:r>
            <a:r>
              <a:rPr lang="en-US" dirty="0"/>
              <a:t>partners in the other boat to come and help them. And they came and filled both the boats, so that they began to sink.  </a:t>
            </a:r>
            <a:r>
              <a:rPr lang="en-US" baseline="30000" dirty="0"/>
              <a:t>8</a:t>
            </a:r>
            <a:r>
              <a:rPr lang="en-US" dirty="0"/>
              <a:t> When Simon Peter saw </a:t>
            </a:r>
            <a:r>
              <a:rPr lang="en-US" i="1" dirty="0"/>
              <a:t>it, </a:t>
            </a:r>
            <a:r>
              <a:rPr lang="en-US" dirty="0"/>
              <a:t>he fell down at Jesus' knees, saying, "Depart from me, for I am a sinful man, O Lord!"  </a:t>
            </a:r>
            <a:r>
              <a:rPr lang="en-US" baseline="30000" dirty="0"/>
              <a:t>9</a:t>
            </a:r>
            <a:r>
              <a:rPr lang="en-US" dirty="0"/>
              <a:t> For he and all who were with him were astonished at the catch of fish which they had taken;  </a:t>
            </a:r>
            <a:r>
              <a:rPr lang="en-US" baseline="30000" dirty="0"/>
              <a:t>10</a:t>
            </a:r>
            <a:r>
              <a:rPr lang="en-US" dirty="0"/>
              <a:t> and so also </a:t>
            </a:r>
            <a:r>
              <a:rPr lang="en-US" i="1" dirty="0"/>
              <a:t>were </a:t>
            </a:r>
            <a:r>
              <a:rPr lang="en-US" dirty="0"/>
              <a:t>James and John, the sons of Zebedee, who were partners with Simon. And Jesus said to Simon, "Do not be afraid. From now on you will catch men."  </a:t>
            </a:r>
            <a:r>
              <a:rPr lang="en-US" baseline="30000" dirty="0"/>
              <a:t>11</a:t>
            </a:r>
            <a:r>
              <a:rPr lang="en-US" dirty="0"/>
              <a:t> So when they had brought their boats to land, they forsook all and followed Him.</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6148" name="Picture 4" descr="http://www.holyinnocents.org.uk/library/jesus/colour/catching_fi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62633"/>
            <a:ext cx="3676650" cy="51326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ordincarnate.files.wordpress.com/2010/09/jesus_preaching_on_a_bo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718" y="97269"/>
            <a:ext cx="5000625" cy="3829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10000"/>
                                  </p:stCondLst>
                                  <p:childTnLst>
                                    <p:set>
                                      <p:cBhvr>
                                        <p:cTn id="6" dur="1" fill="hold">
                                          <p:stCondLst>
                                            <p:cond delay="0"/>
                                          </p:stCondLst>
                                        </p:cTn>
                                        <p:tgtEl>
                                          <p:spTgt spid="6148"/>
                                        </p:tgtEl>
                                        <p:attrNameLst>
                                          <p:attrName>style.visibility</p:attrName>
                                        </p:attrNameLst>
                                      </p:cBhvr>
                                      <p:to>
                                        <p:strVal val="visible"/>
                                      </p:to>
                                    </p:set>
                                    <p:animEffect transition="in" filter="wheel(1)">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smtClean="0"/>
              <a:t>Mark </a:t>
            </a:r>
            <a:r>
              <a:rPr lang="en-US" dirty="0"/>
              <a:t>1:21 Then they went into Capernaum, and immediately on the Sabbath He entered the synagogue and taught.  </a:t>
            </a:r>
            <a:r>
              <a:rPr lang="en-US" baseline="30000" dirty="0"/>
              <a:t>22</a:t>
            </a:r>
            <a:r>
              <a:rPr lang="en-US" dirty="0"/>
              <a:t> And they were astonished at His teaching, for He taught them as one having authority, and not as the scribes.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1:23 Now there was a man in their synagogue with an unclean spirit. And he cried out,  </a:t>
            </a:r>
            <a:r>
              <a:rPr lang="en-US" baseline="30000" dirty="0"/>
              <a:t>24</a:t>
            </a:r>
            <a:r>
              <a:rPr lang="en-US" dirty="0"/>
              <a:t> saying, "Let </a:t>
            </a:r>
            <a:r>
              <a:rPr lang="en-US" i="1" dirty="0"/>
              <a:t>us </a:t>
            </a:r>
            <a:r>
              <a:rPr lang="en-US" dirty="0"/>
              <a:t>alone! What have we to do with You, Jesus of Nazareth? Did You come to destroy us? I know who You are -- the Holy One of God!" (See also </a:t>
            </a:r>
            <a:r>
              <a:rPr lang="en-US" dirty="0" err="1"/>
              <a:t>Lk</a:t>
            </a:r>
            <a:r>
              <a:rPr lang="en-US" dirty="0"/>
              <a:t>. 4:33-37)</a:t>
            </a:r>
          </a:p>
          <a:p>
            <a:r>
              <a:rPr lang="en-US" dirty="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0"/>
            <a:ext cx="9144000" cy="440120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1:25 But Jesus rebuked him, saying, "Be quiet, and come out of him!"  </a:t>
            </a:r>
            <a:r>
              <a:rPr lang="en-US" baseline="30000" dirty="0"/>
              <a:t>26</a:t>
            </a:r>
            <a:r>
              <a:rPr lang="en-US" dirty="0"/>
              <a:t> And when the unclean spirit had convulsed him and cried out with a loud voice, he came out of him.  </a:t>
            </a:r>
            <a:r>
              <a:rPr lang="en-US" baseline="30000" dirty="0"/>
              <a:t>27</a:t>
            </a:r>
            <a:r>
              <a:rPr lang="en-US" dirty="0"/>
              <a:t> Then they were all amazed, so that they questioned among themselves, saying, "What is this? What new doctrine </a:t>
            </a:r>
            <a:r>
              <a:rPr lang="en-US" i="1" dirty="0"/>
              <a:t>is </a:t>
            </a:r>
            <a:r>
              <a:rPr lang="en-US" dirty="0"/>
              <a:t>this? For with authority He commands even the unclean spirits, and they obey Him."  </a:t>
            </a:r>
            <a:r>
              <a:rPr lang="en-US" baseline="30000" dirty="0"/>
              <a:t>28</a:t>
            </a:r>
            <a:r>
              <a:rPr lang="en-US" dirty="0"/>
              <a:t> And immediately His fame spread throughout all the region around Galilee.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310854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4:38 Now He arose from the synagogue and entered Simon's house. But Simon's wife's mother was sick with a high fever, and they made request of Him concerning her.  </a:t>
            </a:r>
            <a:r>
              <a:rPr lang="en-US" baseline="30000" dirty="0"/>
              <a:t>39</a:t>
            </a:r>
            <a:r>
              <a:rPr lang="en-US" dirty="0"/>
              <a:t> So He stood over her and rebuked the fever, and it left her. And immediately she arose and served them. See also Mark 1:29-31 and Mt. 8:14-17.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0"/>
            <a:ext cx="9144000"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1:31 So He came and took her by the hand and lifted her up, and immediately the fever left her. And she served them.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9144000" cy="39703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4:40 When the sun was setting, all those who had any that were sick with various diseases brought them to Him; and He laid His hands on every one of them and healed them.  </a:t>
            </a:r>
            <a:r>
              <a:rPr lang="en-US" baseline="30000" dirty="0"/>
              <a:t>41</a:t>
            </a:r>
            <a:r>
              <a:rPr lang="en-US" dirty="0"/>
              <a:t> And demons also came out of many, crying out and saying, "You are the Christ, the Son of God!" And He, rebuking </a:t>
            </a:r>
            <a:r>
              <a:rPr lang="en-US" i="1" dirty="0"/>
              <a:t>them, </a:t>
            </a:r>
            <a:r>
              <a:rPr lang="en-US" dirty="0"/>
              <a:t>did not allow them to speak, for they knew that He was the Christ. See also Mt. 8:16-17; Mk. 1: 32-34.</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Matthew 8:16 And He cast out the spirits with a word, and healed all who were sick,  </a:t>
            </a:r>
            <a:r>
              <a:rPr lang="en-US" baseline="30000" dirty="0"/>
              <a:t>17</a:t>
            </a:r>
            <a:r>
              <a:rPr lang="en-US" dirty="0"/>
              <a:t> that it might be fulfilled which was spoken by Isaiah the prophet, saying: "He Himself took our infirmities And bore </a:t>
            </a:r>
            <a:r>
              <a:rPr lang="en-US" i="1" dirty="0"/>
              <a:t>our </a:t>
            </a:r>
            <a:r>
              <a:rPr lang="en-US" dirty="0"/>
              <a:t>sicknesses."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0" y="0"/>
            <a:ext cx="9144000" cy="526297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Mark 1:35 Now in the morning, having risen a long while before daylight, He went out and departed to a solitary place; and there He prayed.  </a:t>
            </a:r>
            <a:r>
              <a:rPr lang="en-US" baseline="30000" dirty="0"/>
              <a:t>36</a:t>
            </a:r>
            <a:r>
              <a:rPr lang="en-US" dirty="0"/>
              <a:t> And Simon and those </a:t>
            </a:r>
            <a:r>
              <a:rPr lang="en-US" i="1" dirty="0"/>
              <a:t>who were </a:t>
            </a:r>
            <a:r>
              <a:rPr lang="en-US" dirty="0"/>
              <a:t>with Him searched for Him.  </a:t>
            </a:r>
            <a:r>
              <a:rPr lang="en-US" baseline="30000" dirty="0"/>
              <a:t>37</a:t>
            </a:r>
            <a:r>
              <a:rPr lang="en-US" dirty="0"/>
              <a:t> When they found Him, they said to Him, "Everyone is looking for You."  </a:t>
            </a:r>
            <a:r>
              <a:rPr lang="en-US" baseline="30000" dirty="0"/>
              <a:t>38</a:t>
            </a:r>
            <a:r>
              <a:rPr lang="en-US" dirty="0"/>
              <a:t> But He said to them, "Let us go into the next towns, that I may preach there also, because for this purpose I have come forth.” </a:t>
            </a:r>
            <a:r>
              <a:rPr lang="en-US" baseline="30000" dirty="0"/>
              <a:t>39</a:t>
            </a:r>
            <a:r>
              <a:rPr lang="en-US" dirty="0"/>
              <a:t>And He was preaching in their synagogues throughout all Galilee, and casting out demons.   See also </a:t>
            </a:r>
            <a:r>
              <a:rPr lang="en-US" dirty="0" err="1"/>
              <a:t>Lk</a:t>
            </a:r>
            <a:r>
              <a:rPr lang="en-US" dirty="0"/>
              <a:t>. 4:42-43.</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5708" y="-53340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 name="Picture 1026" descr="D:\Projectr\GIFFiles\Kingdom of Herod the Grea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8" y="-533400"/>
            <a:ext cx="9098292" cy="59436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flipV="1">
            <a:off x="4160508" y="1676400"/>
            <a:ext cx="457200" cy="640080"/>
          </a:xfrm>
          <a:prstGeom prst="straightConnector1">
            <a:avLst/>
          </a:prstGeom>
          <a:ln>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5" name="TextBox 4"/>
          <p:cNvSpPr txBox="1"/>
          <p:nvPr/>
        </p:nvSpPr>
        <p:spPr>
          <a:xfrm>
            <a:off x="45708" y="5410200"/>
            <a:ext cx="8915400" cy="523220"/>
          </a:xfrm>
          <a:prstGeom prst="rect">
            <a:avLst/>
          </a:prstGeom>
          <a:noFill/>
        </p:spPr>
        <p:txBody>
          <a:bodyPr wrap="square" rtlCol="0">
            <a:spAutoFit/>
          </a:bodyPr>
          <a:lstStyle/>
          <a:p>
            <a:r>
              <a:rPr lang="en-US" dirty="0"/>
              <a:t>(Mt. 13:57; Mk. 6:4; </a:t>
            </a:r>
            <a:r>
              <a:rPr lang="en-US" dirty="0" err="1"/>
              <a:t>Lk</a:t>
            </a:r>
            <a:r>
              <a:rPr lang="en-US" dirty="0"/>
              <a:t>. 4:24). </a:t>
            </a:r>
            <a:endParaRPr lang="en-US" dirty="0"/>
          </a:p>
        </p:txBody>
      </p:sp>
    </p:spTree>
    <p:extLst>
      <p:ext uri="{BB962C8B-B14F-4D97-AF65-F5344CB8AC3E}">
        <p14:creationId xmlns:p14="http://schemas.microsoft.com/office/powerpoint/2010/main" val="846801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483209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4:46 So Jesus came again to Cana of Galilee where He had made the water wine. And there was a certain nobleman whose son was sick at Capernaum.  </a:t>
            </a:r>
            <a:r>
              <a:rPr lang="en-US" baseline="30000" dirty="0"/>
              <a:t>47</a:t>
            </a:r>
            <a:r>
              <a:rPr lang="en-US" dirty="0"/>
              <a:t> When he heard that Jesus had come out of Judea into Galilee, he went to Him and implored Him to come down and heal his son, for he was at the point of death.  </a:t>
            </a:r>
            <a:r>
              <a:rPr lang="en-US" baseline="30000" dirty="0"/>
              <a:t>48</a:t>
            </a:r>
            <a:r>
              <a:rPr lang="en-US" dirty="0"/>
              <a:t> Then Jesus said to him, "Unless you </a:t>
            </a:r>
            <a:r>
              <a:rPr lang="en-US" i="1" dirty="0"/>
              <a:t>people </a:t>
            </a:r>
            <a:r>
              <a:rPr lang="en-US" dirty="0"/>
              <a:t>see signs and wonders, you will by no means believe."</a:t>
            </a:r>
          </a:p>
          <a:p>
            <a:r>
              <a:rPr lang="en-US" dirty="0"/>
              <a:t> </a:t>
            </a:r>
          </a:p>
          <a:p>
            <a:pPr eaLnBrk="1" hangingPunct="1"/>
            <a:endParaRPr lang="en-US" dirty="0"/>
          </a:p>
        </p:txBody>
      </p:sp>
    </p:spTree>
    <p:extLst>
      <p:ext uri="{BB962C8B-B14F-4D97-AF65-F5344CB8AC3E}">
        <p14:creationId xmlns:p14="http://schemas.microsoft.com/office/powerpoint/2010/main" val="292680197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 name="Picture 2" descr="D:\Projectr\GIFFiles\Christ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4330"/>
            <a:ext cx="9146476" cy="593927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1600200" y="1143000"/>
            <a:ext cx="1219200" cy="990600"/>
          </a:xfrm>
          <a:prstGeom prst="ellipse">
            <a:avLst/>
          </a:prstGeom>
          <a:solidFill>
            <a:schemeClr val="bg1">
              <a:alpha val="13000"/>
            </a:schemeClr>
          </a:solidFill>
          <a:ln w="9525" cap="flat" cmpd="sng" algn="ctr">
            <a:solidFill>
              <a:schemeClr val="tx1"/>
            </a:solidFill>
            <a:prstDash val="solid"/>
            <a:round/>
            <a:headEnd type="none" w="med" len="med"/>
            <a:tailEnd type="none" w="med" len="med"/>
          </a:ln>
          <a:effectLst>
            <a:glow>
              <a:schemeClr val="accent1"/>
            </a:glow>
            <a:outerShdw dist="35921" dir="2700000" algn="ctr" rotWithShape="0">
              <a:schemeClr val="bg2"/>
            </a:outerShdw>
            <a:reflection endPos="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cxnSp>
        <p:nvCxnSpPr>
          <p:cNvPr id="5" name="Straight Arrow Connector 4"/>
          <p:cNvCxnSpPr/>
          <p:nvPr/>
        </p:nvCxnSpPr>
        <p:spPr bwMode="auto">
          <a:xfrm flipV="1">
            <a:off x="2455718" y="703118"/>
            <a:ext cx="3048000" cy="952500"/>
          </a:xfrm>
          <a:prstGeom prst="straightConnector1">
            <a:avLst/>
          </a:prstGeom>
          <a:ln w="63500">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7" name="TextBox 6"/>
          <p:cNvSpPr txBox="1"/>
          <p:nvPr/>
        </p:nvSpPr>
        <p:spPr>
          <a:xfrm>
            <a:off x="0" y="2667000"/>
            <a:ext cx="9060873" cy="3539430"/>
          </a:xfrm>
          <a:prstGeom prst="rect">
            <a:avLst/>
          </a:prstGeom>
          <a:solidFill>
            <a:schemeClr val="tx1">
              <a:alpha val="63000"/>
            </a:schemeClr>
          </a:solidFill>
        </p:spPr>
        <p:txBody>
          <a:bodyPr wrap="square" rtlCol="0">
            <a:spAutoFit/>
          </a:bodyPr>
          <a:lstStyle/>
          <a:p>
            <a:r>
              <a:rPr lang="en-US" dirty="0">
                <a:effectLst>
                  <a:outerShdw blurRad="38100" dist="38100" dir="2700000" algn="tl">
                    <a:srgbClr val="000000">
                      <a:alpha val="43137"/>
                    </a:srgbClr>
                  </a:outerShdw>
                </a:effectLst>
              </a:rPr>
              <a:t>"An evil and adulterous generation seeks after a sign, and no sign will be given to it except the sign of the prophet Jonah. "For as Jonah was three days and three nights in the belly of the great fish, so will the Son of Man be three days and three nights in the heart of the earth” (Mt. 12:39-40).</a:t>
            </a:r>
          </a:p>
          <a:p>
            <a:endParaRPr lang="en-US" dirty="0"/>
          </a:p>
        </p:txBody>
      </p:sp>
    </p:spTree>
    <p:extLst>
      <p:ext uri="{BB962C8B-B14F-4D97-AF65-F5344CB8AC3E}">
        <p14:creationId xmlns:p14="http://schemas.microsoft.com/office/powerpoint/2010/main" val="195863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500"/>
                            </p:stCondLst>
                            <p:childTnLst>
                              <p:par>
                                <p:cTn id="22" presetID="22" presetClass="entr" presetSubtype="4" fill="hold"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par>
                          <p:cTn id="25" fill="hold">
                            <p:stCondLst>
                              <p:cond delay="4000"/>
                            </p:stCondLst>
                            <p:childTnLst>
                              <p:par>
                                <p:cTn id="26" presetID="6" presetClass="entr" presetSubtype="16" fill="hold" grpId="0" nodeType="afterEffect">
                                  <p:stCondLst>
                                    <p:cond delay="200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698652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John 4:49 The nobleman said to Him, "Sir, come down before my child dies!"  </a:t>
            </a:r>
            <a:r>
              <a:rPr lang="en-US" baseline="30000" dirty="0"/>
              <a:t>50</a:t>
            </a:r>
            <a:r>
              <a:rPr lang="en-US" dirty="0"/>
              <a:t> Jesus said to him, "Go your way; your son lives." So the man believed the word that Jesus spoke to him, and he went his way.  </a:t>
            </a:r>
            <a:r>
              <a:rPr lang="en-US" baseline="30000" dirty="0"/>
              <a:t>51</a:t>
            </a:r>
            <a:r>
              <a:rPr lang="en-US" dirty="0"/>
              <a:t> And as he was now going down, his servants met him and told </a:t>
            </a:r>
            <a:r>
              <a:rPr lang="en-US" i="1" dirty="0"/>
              <a:t>him, </a:t>
            </a:r>
            <a:r>
              <a:rPr lang="en-US" dirty="0"/>
              <a:t>saying, "Your son lives!"  </a:t>
            </a:r>
            <a:r>
              <a:rPr lang="en-US" baseline="30000" dirty="0"/>
              <a:t>52</a:t>
            </a:r>
            <a:r>
              <a:rPr lang="en-US" dirty="0"/>
              <a:t> Then he inquired of them the hour when he got better. And they said to him, "Yesterday at the seventh hour the fever left him."  </a:t>
            </a:r>
            <a:r>
              <a:rPr lang="en-US" baseline="30000" dirty="0"/>
              <a:t>53</a:t>
            </a:r>
            <a:r>
              <a:rPr lang="en-US" dirty="0"/>
              <a:t> So the father knew that </a:t>
            </a:r>
            <a:r>
              <a:rPr lang="en-US" i="1" dirty="0"/>
              <a:t>it was </a:t>
            </a:r>
            <a:r>
              <a:rPr lang="en-US" dirty="0"/>
              <a:t>at the same hour in which Jesus said to him, "Your son lives." And he himself believed, and his whole household.  </a:t>
            </a:r>
            <a:r>
              <a:rPr lang="en-US" baseline="30000" dirty="0"/>
              <a:t>54</a:t>
            </a:r>
            <a:r>
              <a:rPr lang="en-US" dirty="0"/>
              <a:t> This again </a:t>
            </a:r>
            <a:r>
              <a:rPr lang="en-US" i="1" dirty="0"/>
              <a:t>is </a:t>
            </a:r>
            <a:r>
              <a:rPr lang="en-US" dirty="0"/>
              <a:t>the second sign Jesus did when He had come out of Judea into Galilee.    </a:t>
            </a:r>
          </a:p>
          <a:p>
            <a:r>
              <a:rPr lang="en-US" dirty="0"/>
              <a:t> </a:t>
            </a:r>
          </a:p>
          <a:p>
            <a:pPr eaLnBrk="1" hangingPunct="1"/>
            <a:endParaRPr lang="en-US" dirty="0"/>
          </a:p>
        </p:txBody>
      </p:sp>
    </p:spTree>
    <p:extLst>
      <p:ext uri="{BB962C8B-B14F-4D97-AF65-F5344CB8AC3E}">
        <p14:creationId xmlns:p14="http://schemas.microsoft.com/office/powerpoint/2010/main" val="31205364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69386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dirty="0"/>
              <a:t>Luke 4:16 So He came to Nazareth, where He had been brought up. And as His custom was, He went into the synagogue on the Sabbath day, and stood up to read.  </a:t>
            </a:r>
            <a:r>
              <a:rPr lang="en-US" baseline="30000" dirty="0"/>
              <a:t>17</a:t>
            </a:r>
            <a:r>
              <a:rPr lang="en-US" dirty="0"/>
              <a:t> And He was handed the book of the prophet Isaiah. And when He had opened the book, He found the place where it was written:  </a:t>
            </a:r>
            <a:r>
              <a:rPr lang="en-US" baseline="30000" dirty="0"/>
              <a:t>18</a:t>
            </a:r>
            <a:r>
              <a:rPr lang="en-US" dirty="0"/>
              <a:t> "The Spirit of the LORD </a:t>
            </a:r>
            <a:r>
              <a:rPr lang="en-US" i="1" dirty="0"/>
              <a:t>is </a:t>
            </a:r>
            <a:r>
              <a:rPr lang="en-US" dirty="0"/>
              <a:t>upon Me, Because He has anointed Me To preach the gospel to </a:t>
            </a:r>
            <a:r>
              <a:rPr lang="en-US" i="1" dirty="0"/>
              <a:t>the </a:t>
            </a:r>
            <a:r>
              <a:rPr lang="en-US" dirty="0"/>
              <a:t>poor; He has sent Me to heal the brokenhearted, To proclaim liberty to </a:t>
            </a:r>
            <a:r>
              <a:rPr lang="en-US" i="1" dirty="0"/>
              <a:t>the </a:t>
            </a:r>
            <a:r>
              <a:rPr lang="en-US" dirty="0"/>
              <a:t>captives And recovery of sight to </a:t>
            </a:r>
            <a:r>
              <a:rPr lang="en-US" i="1" dirty="0"/>
              <a:t>the </a:t>
            </a:r>
            <a:r>
              <a:rPr lang="en-US" dirty="0"/>
              <a:t>blind, To set at liberty those who are oppressed;  </a:t>
            </a:r>
            <a:r>
              <a:rPr lang="en-US" baseline="30000" dirty="0"/>
              <a:t>19</a:t>
            </a:r>
            <a:r>
              <a:rPr lang="en-US" dirty="0"/>
              <a:t> To proclaim the acceptable year of the LORD</a:t>
            </a:r>
            <a:r>
              <a:rPr lang="en-US" dirty="0" smtClean="0"/>
              <a:t>."</a:t>
            </a:r>
            <a:endParaRPr lang="en-US" dirty="0"/>
          </a:p>
        </p:txBody>
      </p:sp>
    </p:spTree>
    <p:extLst>
      <p:ext uri="{BB962C8B-B14F-4D97-AF65-F5344CB8AC3E}">
        <p14:creationId xmlns:p14="http://schemas.microsoft.com/office/powerpoint/2010/main" val="180781830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extLst>
              <a:ext uri="{BEBA8EAE-BF5A-486C-A8C5-ECC9F3942E4B}">
                <a14:imgProps xmlns:a14="http://schemas.microsoft.com/office/drawing/2010/main">
                  <a14:imgLayer r:embed="rId3">
                    <a14:imgEffect>
                      <a14:brightnessContrast bright="-27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2246769"/>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r>
              <a:rPr lang="en-US" baseline="30000" dirty="0"/>
              <a:t>20</a:t>
            </a:r>
            <a:r>
              <a:rPr lang="en-US" dirty="0"/>
              <a:t> Then He closed the book, and gave </a:t>
            </a:r>
            <a:r>
              <a:rPr lang="en-US" i="1" dirty="0"/>
              <a:t>it </a:t>
            </a:r>
            <a:r>
              <a:rPr lang="en-US" dirty="0"/>
              <a:t>back to the attendant and sat down. And the eyes of all who were in the synagogue were fixed on Him. </a:t>
            </a:r>
            <a:r>
              <a:rPr lang="en-US" baseline="30000" dirty="0"/>
              <a:t>21</a:t>
            </a:r>
            <a:r>
              <a:rPr lang="en-US" dirty="0"/>
              <a:t> And He began to say to them, "Today this Scripture is fulfilled in your hearing."</a:t>
            </a:r>
            <a:endParaRPr lang="en-US" dirty="0"/>
          </a:p>
        </p:txBody>
      </p:sp>
    </p:spTree>
    <p:extLst>
      <p:ext uri="{BB962C8B-B14F-4D97-AF65-F5344CB8AC3E}">
        <p14:creationId xmlns:p14="http://schemas.microsoft.com/office/powerpoint/2010/main" val="17062183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0"/>
            <a:ext cx="9144000" cy="523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sz="2800" b="1">
                <a:solidFill>
                  <a:schemeClr val="bg1"/>
                </a:solidFill>
                <a:latin typeface="Tahoma" pitchFamily="34" charset="0"/>
                <a:cs typeface="Arial" charset="0"/>
              </a:defRPr>
            </a:lvl1pPr>
            <a:lvl2pPr marL="742950" indent="-285750" eaLnBrk="0" hangingPunct="0">
              <a:defRPr sz="2800" b="1">
                <a:solidFill>
                  <a:schemeClr val="bg1"/>
                </a:solidFill>
                <a:latin typeface="Tahoma" pitchFamily="34" charset="0"/>
                <a:cs typeface="Arial" charset="0"/>
              </a:defRPr>
            </a:lvl2pPr>
            <a:lvl3pPr marL="1143000" indent="-228600" eaLnBrk="0" hangingPunct="0">
              <a:defRPr sz="2800" b="1">
                <a:solidFill>
                  <a:schemeClr val="bg1"/>
                </a:solidFill>
                <a:latin typeface="Tahoma" pitchFamily="34" charset="0"/>
                <a:cs typeface="Arial" charset="0"/>
              </a:defRPr>
            </a:lvl3pPr>
            <a:lvl4pPr marL="1600200" indent="-228600" eaLnBrk="0" hangingPunct="0">
              <a:defRPr sz="2800" b="1">
                <a:solidFill>
                  <a:schemeClr val="bg1"/>
                </a:solidFill>
                <a:latin typeface="Tahoma" pitchFamily="34" charset="0"/>
                <a:cs typeface="Arial" charset="0"/>
              </a:defRPr>
            </a:lvl4pPr>
            <a:lvl5pPr marL="2057400" indent="-228600" eaLnBrk="0" hangingPunct="0">
              <a:defRPr sz="2800" b="1">
                <a:solidFill>
                  <a:schemeClr val="bg1"/>
                </a:solidFill>
                <a:latin typeface="Tahoma" pitchFamily="34" charset="0"/>
                <a:cs typeface="Arial" charset="0"/>
              </a:defRPr>
            </a:lvl5pPr>
            <a:lvl6pPr marL="2514600" indent="-228600" eaLnBrk="0" fontAlgn="base" hangingPunct="0">
              <a:spcBef>
                <a:spcPct val="0"/>
              </a:spcBef>
              <a:spcAft>
                <a:spcPct val="0"/>
              </a:spcAft>
              <a:defRPr sz="2800" b="1">
                <a:solidFill>
                  <a:schemeClr val="bg1"/>
                </a:solidFill>
                <a:latin typeface="Tahoma" pitchFamily="34" charset="0"/>
                <a:cs typeface="Arial" charset="0"/>
              </a:defRPr>
            </a:lvl6pPr>
            <a:lvl7pPr marL="2971800" indent="-228600" eaLnBrk="0" fontAlgn="base" hangingPunct="0">
              <a:spcBef>
                <a:spcPct val="0"/>
              </a:spcBef>
              <a:spcAft>
                <a:spcPct val="0"/>
              </a:spcAft>
              <a:defRPr sz="2800" b="1">
                <a:solidFill>
                  <a:schemeClr val="bg1"/>
                </a:solidFill>
                <a:latin typeface="Tahoma" pitchFamily="34" charset="0"/>
                <a:cs typeface="Arial" charset="0"/>
              </a:defRPr>
            </a:lvl7pPr>
            <a:lvl8pPr marL="3429000" indent="-228600" eaLnBrk="0" fontAlgn="base" hangingPunct="0">
              <a:spcBef>
                <a:spcPct val="0"/>
              </a:spcBef>
              <a:spcAft>
                <a:spcPct val="0"/>
              </a:spcAft>
              <a:defRPr sz="2800" b="1">
                <a:solidFill>
                  <a:schemeClr val="bg1"/>
                </a:solidFill>
                <a:latin typeface="Tahoma" pitchFamily="34" charset="0"/>
                <a:cs typeface="Arial" charset="0"/>
              </a:defRPr>
            </a:lvl8pPr>
            <a:lvl9pPr marL="3886200" indent="-228600" eaLnBrk="0" fontAlgn="base" hangingPunct="0">
              <a:spcBef>
                <a:spcPct val="0"/>
              </a:spcBef>
              <a:spcAft>
                <a:spcPct val="0"/>
              </a:spcAft>
              <a:defRPr sz="2800" b="1">
                <a:solidFill>
                  <a:schemeClr val="bg1"/>
                </a:solidFill>
                <a:latin typeface="Tahoma" pitchFamily="34" charset="0"/>
                <a:cs typeface="Arial" charset="0"/>
              </a:defRPr>
            </a:lvl9pPr>
          </a:lstStyle>
          <a:p>
            <a:pPr eaLnBrk="1" hangingPunct="1"/>
            <a:endParaRPr lang="en-US"/>
          </a:p>
        </p:txBody>
      </p:sp>
      <p:pic>
        <p:nvPicPr>
          <p:cNvPr id="3" name="Picture 2" descr="D:\Projectr\GIFFiles\Christ 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4330"/>
            <a:ext cx="9146476" cy="593927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1371600" y="2895600"/>
            <a:ext cx="1219200" cy="990600"/>
          </a:xfrm>
          <a:prstGeom prst="ellipse">
            <a:avLst/>
          </a:prstGeom>
          <a:solidFill>
            <a:schemeClr val="bg1">
              <a:alpha val="13000"/>
            </a:schemeClr>
          </a:solidFill>
          <a:ln w="9525" cap="flat" cmpd="sng" algn="ctr">
            <a:solidFill>
              <a:schemeClr val="tx1"/>
            </a:solidFill>
            <a:prstDash val="solid"/>
            <a:round/>
            <a:headEnd type="none" w="med" len="med"/>
            <a:tailEnd type="none" w="med" len="med"/>
          </a:ln>
          <a:effectLst>
            <a:glow>
              <a:schemeClr val="accent1"/>
            </a:glow>
            <a:outerShdw dist="35921" dir="2700000" algn="ctr" rotWithShape="0">
              <a:schemeClr val="bg2"/>
            </a:outerShdw>
            <a:reflection endPos="0" dist="50800" dir="5400000" sy="-100000" algn="bl" rotWithShape="0"/>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bg1"/>
              </a:solidFill>
              <a:effectLst/>
              <a:latin typeface="Tahoma" pitchFamily="34" charset="0"/>
              <a:cs typeface="Arial" charset="0"/>
            </a:endParaRPr>
          </a:p>
        </p:txBody>
      </p:sp>
    </p:spTree>
    <p:extLst>
      <p:ext uri="{BB962C8B-B14F-4D97-AF65-F5344CB8AC3E}">
        <p14:creationId xmlns:p14="http://schemas.microsoft.com/office/powerpoint/2010/main" val="2773151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bg1"/>
            </a:solidFill>
            <a:effectLst/>
            <a:latin typeface="Tahoma"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2386</TotalTime>
  <Words>2074</Words>
  <Application>Microsoft Office PowerPoint</Application>
  <PresentationFormat>On-screen Show (4:3)</PresentationFormat>
  <Paragraphs>33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vvvv</dc:creator>
  <cp:lastModifiedBy>Patsy</cp:lastModifiedBy>
  <cp:revision>55</cp:revision>
  <dcterms:created xsi:type="dcterms:W3CDTF">2006-12-19T00:50:39Z</dcterms:created>
  <dcterms:modified xsi:type="dcterms:W3CDTF">2013-05-19T03:42:31Z</dcterms:modified>
</cp:coreProperties>
</file>